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20EB6A-632A-44D2-9E86-5FD788A1FA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A87D747-852C-4C3B-BED8-005A345A1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1FDCF2-E86D-4D5E-85B2-564567947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424D1D-FA10-4CB9-845B-C89BDA80A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BD8E04-E372-4F9F-A568-9DAAEBEAE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3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01F9F6-843A-4364-8C9B-0180FC848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EABCF1E-D83E-4E67-B6F8-93FA20826A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4A83E4-2FA7-491C-92C0-77848C52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A98AE2-C1E0-48F5-9399-506DFB822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C8FFC8-900D-479A-B282-9960C3BD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925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22709E8-E574-4C1A-9E00-EB03EDC050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384A699-6155-4231-A976-294EE3F42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6A7DEB7-935B-46A0-9710-FA7738B11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E71D2A-0C36-4FB5-8A01-D0734C982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E3723A-DCF6-4FA3-8DD2-7D9F1BA0F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715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E3B94-F5C8-4FAB-9DB1-6E4316D7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0CFAB6-5116-450A-AA5F-1BF1F349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53A555-500C-401A-A792-09B1AFFB2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84D6409-3105-465A-85CA-A1867499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DD5CC1-3508-4D16-8873-CBBE17AB1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353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B5F55A-9F4E-48F3-A947-ADBDC212A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6BD6AE-1D5B-40CB-9BCD-30E2B5361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FF1632-EEF6-4440-BAE2-D60E11360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48E92B-4BA1-4B24-81CF-D11034D00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0452B68-BC37-41C7-A06F-422E8C546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872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84FB6-C6E6-4C64-8735-7EE2CCD6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EED502B-6969-4625-9E66-B60ACE2F9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86DC885-56AE-4CB8-B401-11E879ACCB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F3A210-8A84-4E02-9719-68A9E17BE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6B08A2-C91F-4EDC-BE3B-25E23C3B1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C43B52A-8DB6-4DB0-BC42-C139E94E0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450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F77090-261A-4B21-9A95-179381A7C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E5DF71-03A2-41FD-975C-E0D3E94BF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F096281-8E6F-4B26-8EF0-E19D46ACC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86A71C3-CE0E-4BE4-92DB-D50267AB15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6A0CBC3-1A96-43D0-8BB7-AFBB3CE6D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2F162C3-8684-4DF6-B723-5067E4416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1FA5C83-5265-40BD-80F0-2EDD924B7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3DD3ADA-DCAD-4F6D-A678-6C52CB49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7966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8DB721-F4D5-45D5-ADDA-91E592AFB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7602BF2-245E-4EA2-9EC1-FA2502B6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D742C2D-D4B5-4F89-8B7E-DE78595EA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174C5D4-2A77-4C21-8AA3-ABB67BCF7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9516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95278AA-63C3-4B7F-A1DF-6352F9BF7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2E1CE33-7CE2-427A-B26C-18747B0D6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593245-B76F-45B0-9780-0B4393E1F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5647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F77F5-5741-4830-8F4E-B117A975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361257-9D86-4BFE-A1EF-43FF4E6B9B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41C6A28-45E9-45FD-A670-FC1C847C2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A8C7B7-F623-4436-A12C-2E848AC69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F82D22-9722-42B8-BE28-0FDD2DFD6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072F33-E951-466F-BC59-C699DEB5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950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936D8-E0CD-44B5-BCCB-9A5991CEE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2574113-09A9-4C84-A5DD-DA7557FAF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31DFCE8-54CB-40C0-B21B-93D90B7E0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C2EE92-0D76-4BCE-9AE2-7299957A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E6B997A-FE94-467D-8785-DABB9F5C5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13D4FC-C721-4C8B-9A12-2AA02D92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5912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FB8310B-F5FB-46E4-A8A6-FF83D1EE5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3BF6E10-F85F-4092-B302-7A3041EA5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E2EAFB-443A-47ED-96DD-67A4F0A7D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4CC02-D50C-43A0-8539-96CF771EEE61}" type="datetimeFigureOut">
              <a:rPr lang="zh-TW" altLang="en-US" smtClean="0"/>
              <a:t>2021/9/2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51231ED-992B-4A18-9A8B-F1512EB4E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938B4D-2EAA-4E06-A775-E03A824D8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8A1BC-50CD-46CA-A011-21C57FFE12C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1117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microsoft.com/office/2007/relationships/media" Target="../media/media2.mp4"/><Relationship Id="rId7" Type="http://schemas.openxmlformats.org/officeDocument/2006/relationships/image" Target="../media/image3.jpg"/><Relationship Id="rId12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g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jpg"/><Relationship Id="rId4" Type="http://schemas.openxmlformats.org/officeDocument/2006/relationships/video" Target="../media/media2.mp4"/><Relationship Id="rId9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6BBC70-BDBD-425A-AC3E-18890317AF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2021-9-2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D5FA14-C149-436F-8AB6-C52C3101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661" y="3509963"/>
            <a:ext cx="6234260" cy="21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7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0BEF2B1-D1CD-4607-9230-7EA02B2CFC9B}"/>
              </a:ext>
            </a:extLst>
          </p:cNvPr>
          <p:cNvSpPr txBox="1"/>
          <p:nvPr/>
        </p:nvSpPr>
        <p:spPr>
          <a:xfrm>
            <a:off x="150829" y="169682"/>
            <a:ext cx="115101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早晨雨宝又不想去幼儿园了，大宝哄了下才去的，到楼下骑单车过去幼儿园。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早晨煮的水饺 昨晚剩下的肉馅。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中午大宝一点钟就去工作了 以前都是两点半才过去的。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今天整理</a:t>
            </a:r>
            <a:r>
              <a:rPr lang="en-US" altLang="zh-CN" dirty="0"/>
              <a:t>NIO</a:t>
            </a:r>
            <a:r>
              <a:rPr lang="zh-CN" altLang="en-US" dirty="0"/>
              <a:t>的时候发现是真的遗忘了好多，我要抓紧努力了。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傍晚去接雨宝回来 一开始想要买玩具 最后说回家吃锅巴就暂时不要玩具了。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把中午大宝没有吃的水饺煎了下给雨宝吃，我煮了点面吃的。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给雨宝定了一个滑板 大概三天左右就能送到了。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晚上七点多的时候一块下去到小公园散步，雨宝跳了一会绳。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晚上看到武道馆的教练有打电话过来 说是本周六就可以过去继续练习了。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从小公园回来后给雨宝冲完凉 雨宝教我折纸船。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/>
              <a:t>今天找雨宝的老师要来了新建的班级群。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91A1970-F7DC-4112-8A27-DEB7E50643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232" y="4449452"/>
            <a:ext cx="1575651" cy="210086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2764E74-FF58-4269-8F75-4D28741BF3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644" y="4449452"/>
            <a:ext cx="1575651" cy="2100868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D423133-8F01-411A-96AE-CC9AEACA32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98" y="4449452"/>
            <a:ext cx="1575651" cy="21008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627B5FE-13DB-4662-8147-BC2A658BCC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34" y="4449452"/>
            <a:ext cx="1575651" cy="210086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6C577ED-1D0D-4776-8A51-680834C3CE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64" y="3950177"/>
            <a:ext cx="1297069" cy="2794702"/>
          </a:xfrm>
          <a:prstGeom prst="rect">
            <a:avLst/>
          </a:prstGeom>
        </p:spPr>
      </p:pic>
      <p:pic>
        <p:nvPicPr>
          <p:cNvPr id="15" name="8">
            <a:hlinkClick r:id="" action="ppaction://media"/>
            <a:extLst>
              <a:ext uri="{FF2B5EF4-FFF2-40B4-BE49-F238E27FC236}">
                <a16:creationId xmlns:a16="http://schemas.microsoft.com/office/drawing/2014/main" id="{2A210C6B-1D25-4A1D-B89D-EFE96E4147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50829" y="3586002"/>
            <a:ext cx="1779376" cy="3140075"/>
          </a:xfrm>
          <a:prstGeom prst="rect">
            <a:avLst/>
          </a:prstGeom>
        </p:spPr>
      </p:pic>
      <p:pic>
        <p:nvPicPr>
          <p:cNvPr id="16" name="5">
            <a:hlinkClick r:id="" action="ppaction://media"/>
            <a:extLst>
              <a:ext uri="{FF2B5EF4-FFF2-40B4-BE49-F238E27FC236}">
                <a16:creationId xmlns:a16="http://schemas.microsoft.com/office/drawing/2014/main" id="{31332044-53FE-4AED-9B3D-51C6E6BDBC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075142" y="3397811"/>
            <a:ext cx="1906308" cy="336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22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27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73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247</Words>
  <Application>Microsoft Office PowerPoint</Application>
  <PresentationFormat>寬螢幕</PresentationFormat>
  <Paragraphs>12</Paragraphs>
  <Slides>2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佈景主題</vt:lpstr>
      <vt:lpstr>2021-9-2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2021-9-2</dc:title>
  <dc:creator>wei liu</dc:creator>
  <cp:lastModifiedBy>wei liu</cp:lastModifiedBy>
  <cp:revision>19</cp:revision>
  <dcterms:created xsi:type="dcterms:W3CDTF">2021-09-02T14:00:01Z</dcterms:created>
  <dcterms:modified xsi:type="dcterms:W3CDTF">2021-09-02T14:09:58Z</dcterms:modified>
</cp:coreProperties>
</file>